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9" r:id="rId4"/>
    <p:sldId id="328" r:id="rId5"/>
    <p:sldId id="330" r:id="rId6"/>
    <p:sldId id="33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8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95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5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05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54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00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23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25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0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18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03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20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DB56-B556-4F68-902E-3567A601B6C7}" type="datetimeFigureOut">
              <a:rPr lang="es-ES" smtClean="0"/>
              <a:t>10/10/2024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63A1-A497-4577-B453-8DD393DAF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4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icio cort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3452" y="314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2417" y="3883773"/>
            <a:ext cx="9279002" cy="704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</a:rPr>
              <a:t>1. ¿Qué significa TRICEL? </a:t>
            </a:r>
            <a:endParaRPr lang="es-C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visión 3"/>
          <p:cNvSpPr/>
          <p:nvPr/>
        </p:nvSpPr>
        <p:spPr>
          <a:xfrm>
            <a:off x="164123" y="379828"/>
            <a:ext cx="1448972" cy="1378633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ara sonriente 4"/>
          <p:cNvSpPr/>
          <p:nvPr/>
        </p:nvSpPr>
        <p:spPr>
          <a:xfrm>
            <a:off x="304800" y="1919927"/>
            <a:ext cx="1167618" cy="10889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iguiente pregun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3989" y="1310327"/>
            <a:ext cx="609600" cy="60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30443" y="5134204"/>
            <a:ext cx="4965031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/>
              <a:t>A) Tribunal Calificador de Elecciones.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6851977" y="5143877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/>
              <a:t>B) Tribunal de Elecciones Simbólicas.</a:t>
            </a:r>
            <a:endParaRPr lang="es-ES" sz="2800" dirty="0"/>
          </a:p>
        </p:txBody>
      </p:sp>
      <p:pic>
        <p:nvPicPr>
          <p:cNvPr id="12" name="Comodin 5050 cort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809" y="843816"/>
            <a:ext cx="609600" cy="609600"/>
          </a:xfrm>
          <a:prstGeom prst="rect">
            <a:avLst/>
          </a:prstGeom>
        </p:spPr>
      </p:pic>
      <p:pic>
        <p:nvPicPr>
          <p:cNvPr id="13" name="comodin llamad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0800" y="2222449"/>
            <a:ext cx="609600" cy="609600"/>
          </a:xfrm>
          <a:prstGeom prst="rect">
            <a:avLst/>
          </a:prstGeom>
        </p:spPr>
      </p:pic>
      <p:sp>
        <p:nvSpPr>
          <p:cNvPr id="10" name="Rectángulo 7"/>
          <p:cNvSpPr/>
          <p:nvPr/>
        </p:nvSpPr>
        <p:spPr>
          <a:xfrm>
            <a:off x="1195237" y="6156085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/>
              <a:t>C) Tribunal de Reglas Escolares.</a:t>
            </a:r>
          </a:p>
        </p:txBody>
      </p:sp>
      <p:sp>
        <p:nvSpPr>
          <p:cNvPr id="11" name="Rectángulo 7"/>
          <p:cNvSpPr/>
          <p:nvPr/>
        </p:nvSpPr>
        <p:spPr>
          <a:xfrm>
            <a:off x="6980157" y="6156085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/>
              <a:t>D) Tribunal de Calificaciones y Exámenes.</a:t>
            </a:r>
          </a:p>
        </p:txBody>
      </p:sp>
    </p:spTree>
    <p:extLst>
      <p:ext uri="{BB962C8B-B14F-4D97-AF65-F5344CB8AC3E}">
        <p14:creationId xmlns:p14="http://schemas.microsoft.com/office/powerpoint/2010/main" val="4868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spuesta_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3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9820" y="3714865"/>
            <a:ext cx="10192360" cy="950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</a:rPr>
              <a:t>2. ¿Cuál es la función principal del TRICEL en las elecciones escolares?</a:t>
            </a:r>
          </a:p>
        </p:txBody>
      </p:sp>
      <p:sp>
        <p:nvSpPr>
          <p:cNvPr id="4" name="División 3"/>
          <p:cNvSpPr/>
          <p:nvPr/>
        </p:nvSpPr>
        <p:spPr>
          <a:xfrm>
            <a:off x="164123" y="379828"/>
            <a:ext cx="1448972" cy="1378633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ra sonriente 4"/>
          <p:cNvSpPr/>
          <p:nvPr/>
        </p:nvSpPr>
        <p:spPr>
          <a:xfrm>
            <a:off x="304800" y="1919927"/>
            <a:ext cx="1167618" cy="10889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guiente pregun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54318" y="1310327"/>
            <a:ext cx="609600" cy="60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742438" y="6161954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D) </a:t>
            </a:r>
            <a:r>
              <a:rPr lang="es-ES" sz="2000" dirty="0"/>
              <a:t>Supervisar que las elecciones sean justas y transparentes</a:t>
            </a:r>
            <a:r>
              <a:rPr lang="es-ES" sz="2000" noProof="0" dirty="0"/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93409" y="5203276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A) </a:t>
            </a:r>
            <a:r>
              <a:rPr lang="es-ES" sz="2000" dirty="0"/>
              <a:t>Organizar los partidos de fútbol.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60400" y="6151480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C) </a:t>
            </a:r>
            <a:r>
              <a:rPr lang="es-ES" sz="2000" dirty="0"/>
              <a:t>Escribir las reglas de la escuela.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42438" y="5203276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B) </a:t>
            </a:r>
            <a:r>
              <a:rPr lang="es-ES" sz="2000" dirty="0"/>
              <a:t>Elegir al ganador.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Comodin 5050 cort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809" y="843816"/>
            <a:ext cx="609600" cy="609600"/>
          </a:xfrm>
          <a:prstGeom prst="rect">
            <a:avLst/>
          </a:prstGeom>
        </p:spPr>
      </p:pic>
      <p:pic>
        <p:nvPicPr>
          <p:cNvPr id="13" name="comodin llamad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0800" y="222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spuesta_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7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7576" y="3750604"/>
            <a:ext cx="10402425" cy="704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</a:rPr>
              <a:t>3. En la analogía del fútbol, ¿a quiénes se compara con el TRICEL?</a:t>
            </a:r>
          </a:p>
        </p:txBody>
      </p:sp>
      <p:sp>
        <p:nvSpPr>
          <p:cNvPr id="4" name="División 3"/>
          <p:cNvSpPr/>
          <p:nvPr/>
        </p:nvSpPr>
        <p:spPr>
          <a:xfrm>
            <a:off x="164123" y="379828"/>
            <a:ext cx="1448972" cy="1378633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ra sonriente 4"/>
          <p:cNvSpPr/>
          <p:nvPr/>
        </p:nvSpPr>
        <p:spPr>
          <a:xfrm>
            <a:off x="304800" y="1919927"/>
            <a:ext cx="1167618" cy="10889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guiente pregun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3989" y="1310327"/>
            <a:ext cx="609600" cy="60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742438" y="5224893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B) </a:t>
            </a:r>
            <a:r>
              <a:rPr lang="es-ES" sz="2000" dirty="0"/>
              <a:t>A los árbitros.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64452" y="5196947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A) </a:t>
            </a:r>
            <a:r>
              <a:rPr lang="es-ES" sz="2000" dirty="0"/>
              <a:t>A los entrenadores.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93409" y="6149295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C) </a:t>
            </a:r>
            <a:r>
              <a:rPr lang="es-ES" sz="2000" noProof="0" dirty="0"/>
              <a:t>A los jugadores</a:t>
            </a:r>
            <a:r>
              <a:rPr lang="es-ES" sz="2000" dirty="0"/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42438" y="6105299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D) </a:t>
            </a:r>
            <a:r>
              <a:rPr lang="es-ES" sz="2000" dirty="0"/>
              <a:t>A los fanáticos.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Comodin 5050 cort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809" y="843816"/>
            <a:ext cx="609600" cy="609600"/>
          </a:xfrm>
          <a:prstGeom prst="rect">
            <a:avLst/>
          </a:prstGeom>
        </p:spPr>
      </p:pic>
      <p:pic>
        <p:nvPicPr>
          <p:cNvPr id="13" name="comodin llamad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0800" y="222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spuesta_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7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00" y="3830466"/>
            <a:ext cx="10402425" cy="704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</a:rPr>
              <a:t>4. ¿Cuál de las siguientes acciones NO es una responsabilidad del TRICEL?</a:t>
            </a:r>
          </a:p>
        </p:txBody>
      </p:sp>
      <p:sp>
        <p:nvSpPr>
          <p:cNvPr id="4" name="División 3"/>
          <p:cNvSpPr/>
          <p:nvPr/>
        </p:nvSpPr>
        <p:spPr>
          <a:xfrm>
            <a:off x="164123" y="379828"/>
            <a:ext cx="1448972" cy="1378633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ra sonriente 4"/>
          <p:cNvSpPr/>
          <p:nvPr/>
        </p:nvSpPr>
        <p:spPr>
          <a:xfrm>
            <a:off x="304800" y="1919927"/>
            <a:ext cx="1167618" cy="10889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guiente pregun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3989" y="1310327"/>
            <a:ext cx="609600" cy="60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742438" y="5224893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B) </a:t>
            </a:r>
            <a:r>
              <a:rPr lang="es-ES" sz="2000" dirty="0"/>
              <a:t>Hacer trampa para que su amigo gane.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64452" y="5196947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A) </a:t>
            </a:r>
            <a:r>
              <a:rPr lang="es-ES" sz="2000" dirty="0"/>
              <a:t>Asegurarse de que todos los candidatos respeten las reglas.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93409" y="6149295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C)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Verificar que los resultados sean justos</a:t>
            </a:r>
            <a:r>
              <a:rPr lang="es-ES" sz="2000" dirty="0"/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42438" y="6105299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D) </a:t>
            </a:r>
            <a:r>
              <a:rPr lang="es-ES" sz="2000" dirty="0"/>
              <a:t>Contar los votos correctamente.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Comodin 5050 cort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809" y="843816"/>
            <a:ext cx="609600" cy="609600"/>
          </a:xfrm>
          <a:prstGeom prst="rect">
            <a:avLst/>
          </a:prstGeom>
        </p:spPr>
      </p:pic>
      <p:pic>
        <p:nvPicPr>
          <p:cNvPr id="13" name="comodin llamad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0800" y="222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spuesta_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7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9820" y="3714865"/>
            <a:ext cx="10192360" cy="950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</a:rPr>
              <a:t>5. ¿Por qué es importante el TRICEL en las elecciones escolares?</a:t>
            </a:r>
          </a:p>
        </p:txBody>
      </p:sp>
      <p:sp>
        <p:nvSpPr>
          <p:cNvPr id="4" name="División 3"/>
          <p:cNvSpPr/>
          <p:nvPr/>
        </p:nvSpPr>
        <p:spPr>
          <a:xfrm>
            <a:off x="164123" y="379828"/>
            <a:ext cx="1448972" cy="1378633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ra sonriente 4"/>
          <p:cNvSpPr/>
          <p:nvPr/>
        </p:nvSpPr>
        <p:spPr>
          <a:xfrm>
            <a:off x="304800" y="1919927"/>
            <a:ext cx="1167618" cy="10889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guiente pregun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54318" y="1310327"/>
            <a:ext cx="609600" cy="6096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742438" y="6161954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D) </a:t>
            </a:r>
            <a:r>
              <a:rPr lang="es-ES" sz="2000" dirty="0"/>
              <a:t>Porque garantizan que las elecciones sean honestas y claras</a:t>
            </a:r>
            <a:r>
              <a:rPr lang="es-ES" sz="2000" noProof="0" dirty="0"/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93409" y="5203276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A) </a:t>
            </a:r>
            <a:r>
              <a:rPr lang="es-ES" sz="2000" dirty="0"/>
              <a:t>Porque deciden quién es el mejor jugador de fútbol.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60400" y="6151480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C) </a:t>
            </a:r>
            <a:r>
              <a:rPr lang="es-ES" sz="2000" dirty="0"/>
              <a:t>Porque organizan las campañas electorales.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42438" y="5203276"/>
            <a:ext cx="4221804" cy="54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B) </a:t>
            </a:r>
            <a:r>
              <a:rPr lang="es-ES" sz="2000" dirty="0"/>
              <a:t>Porque votan por el ganador.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Comodin 5050 cort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809" y="843816"/>
            <a:ext cx="609600" cy="609600"/>
          </a:xfrm>
          <a:prstGeom prst="rect">
            <a:avLst/>
          </a:prstGeom>
        </p:spPr>
      </p:pic>
      <p:pic>
        <p:nvPicPr>
          <p:cNvPr id="13" name="comodin llamad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0800" y="2222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spuesta_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7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spuesta_in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19574</TotalTime>
  <Words>233</Words>
  <Application>Microsoft Office PowerPoint</Application>
  <PresentationFormat>Panorámica</PresentationFormat>
  <Paragraphs>25</Paragraphs>
  <Slides>6</Slides>
  <Notes>0</Notes>
  <HiddenSlides>0</HiddenSlides>
  <MMClips>16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Vesna Rafaeli</dc:creator>
  <cp:lastModifiedBy>Belén Francisca Rozas Vera</cp:lastModifiedBy>
  <cp:revision>154</cp:revision>
  <dcterms:created xsi:type="dcterms:W3CDTF">2016-04-17T15:25:25Z</dcterms:created>
  <dcterms:modified xsi:type="dcterms:W3CDTF">2024-10-10T13:55:48Z</dcterms:modified>
</cp:coreProperties>
</file>